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1670804"/>
            <a:ext cx="4887992" cy="4887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55971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Found In Translation: Bridging the Communication Gap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403074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Solving real-world communication barriers with innovative translation technology. Addressing language barriers in travel, education, and business. Introducing the core features of Found In Translation.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24124" y="6059329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2B55B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1879" y="6201966"/>
            <a:ext cx="10727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Quattrocento Medium" pitchFamily="34" charset="0"/>
                <a:ea typeface="Quattrocento Medium" pitchFamily="34" charset="-122"/>
                <a:cs typeface="Quattrocento Medium" pitchFamily="34" charset="-120"/>
              </a:rPr>
              <a:t>PS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826687" y="5832038"/>
            <a:ext cx="6846332" cy="837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Prasta Pokhrel, Alexander Vu, Daniel Zawacki, Atal Sureka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9675"/>
            <a:ext cx="80550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Problem: Language Barriers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532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Approximately 7,000 languages are spoken worldwide, creating communication challenges.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0532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Miscommunication costs businesses billions. Poor translation leads to loss of customers.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61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05324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Current solutions are often expensive, inaccurate, and lack accessibility features.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68690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$2 Billion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lost annually due to misunderstandings.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67%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of customers switch brands due to poor translation.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3144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Solution: Found In Translation</a:t>
            </a:r>
            <a:endParaRPr lang="en-US" sz="44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81457"/>
            <a:ext cx="562451" cy="562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388322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Two Languages</a:t>
            </a:r>
            <a:endParaRPr lang="en-US" sz="220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59" y="3081457"/>
            <a:ext cx="562451" cy="56245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446859" y="388322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Multi-platform support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3446859" y="4730710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Accessible across web, mobile (iOS and Android), and browser extensions.</a:t>
            </a:r>
            <a:endParaRPr lang="en-US" sz="18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995" y="3081457"/>
            <a:ext cx="562570" cy="56257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55995" y="3883343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Unique features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055995" y="4378881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7724" y="65320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Image Translation converts text in images to any language.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8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Technical Deep Dive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320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5378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815608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320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5336024" y="5378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815608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32007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734074" y="5378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81560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handles increasing user load and language support.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37724" y="68508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75385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Opportunity &amp;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125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size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2720" y="369177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278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 users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3995" y="274712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941243" y="52357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impact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81436" y="545484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837724" y="67247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Translation services market is valued at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$67 Billion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with growth projected at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8.1% CAGR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Key users include travelers, students, and international businesses. Benefits include improved communication and inclusivity.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579" y="650558"/>
            <a:ext cx="5550218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90851" y="1698069"/>
            <a:ext cx="30480" cy="5238274"/>
          </a:xfrm>
          <a:prstGeom prst="roundRect">
            <a:avLst>
              <a:gd name="adj" fmla="val 11608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325701" y="2213372"/>
            <a:ext cx="707588" cy="30480"/>
          </a:xfrm>
          <a:prstGeom prst="roundRect">
            <a:avLst>
              <a:gd name="adj" fmla="val 11608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825520" y="1963341"/>
            <a:ext cx="530662" cy="53066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924342" y="2020491"/>
            <a:ext cx="332899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270284" y="1933932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Milestones achieved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270284" y="2422208"/>
            <a:ext cx="6048137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Working features, prototypes, and user testing completed during the hackathon.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325701" y="4163854"/>
            <a:ext cx="707588" cy="30480"/>
          </a:xfrm>
          <a:prstGeom prst="roundRect">
            <a:avLst>
              <a:gd name="adj" fmla="val 11608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825520" y="3913823"/>
            <a:ext cx="530662" cy="53066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924342" y="3970973"/>
            <a:ext cx="332899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270284" y="3884414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Team expertise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270284" y="4372689"/>
            <a:ext cx="6048137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Relevant skills and experience in programming, linguistics, and design.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325701" y="6114336"/>
            <a:ext cx="707588" cy="30480"/>
          </a:xfrm>
          <a:prstGeom prst="roundRect">
            <a:avLst>
              <a:gd name="adj" fmla="val 11608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25520" y="5864304"/>
            <a:ext cx="530662" cy="53066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924342" y="5921454"/>
            <a:ext cx="332899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270284" y="5834896"/>
            <a:ext cx="277510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overcome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270284" y="6323171"/>
            <a:ext cx="6048137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Obstacles faced and addressed during development.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25579" y="7201614"/>
            <a:ext cx="7492841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Demonstrates working features and explains challenges faced.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29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Roadmap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03596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275284"/>
            <a:ext cx="29762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Planned enhancements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770823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features include offline translation and expanded language support.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Monetization strategy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Potential revenue through subscriptions, API access, and enterprise solutions.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516404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7557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Long-term vision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25125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Evolving to impact the world through community support and open-source collaboration.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3204" y="2892743"/>
            <a:ext cx="4887992" cy="24439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046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Call to Action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96763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Q&amp;A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70249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Open for questions to demonstrate our team's expertise.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2025-03-15T21:45:36Z</dcterms:created>
  <dcterms:modified xsi:type="dcterms:W3CDTF">2025-03-15T21:45:36Z</dcterms:modified>
</cp:coreProperties>
</file>